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3" r:id="rId2"/>
    <p:sldId id="270" r:id="rId3"/>
    <p:sldId id="276" r:id="rId4"/>
    <p:sldId id="277" r:id="rId5"/>
    <p:sldId id="279" r:id="rId6"/>
    <p:sldId id="278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Олег" initials="О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857" autoAdjust="0"/>
  </p:normalViewPr>
  <p:slideViewPr>
    <p:cSldViewPr>
      <p:cViewPr varScale="1">
        <p:scale>
          <a:sx n="71" d="100"/>
          <a:sy n="71" d="100"/>
        </p:scale>
        <p:origin x="-13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03.10.2016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03.10.2016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03.10.2016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03.10.2016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03.10.2016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03.10.2016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03.10.2016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03.10.2016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03.10.2016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03.10.2016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03.10.2016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03.10.2016</a:t>
            </a:fld>
            <a:endParaRPr lang="ru-RU" dirty="0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60648"/>
            <a:ext cx="8027232" cy="3244342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>
                <a:solidFill>
                  <a:schemeClr val="accent2"/>
                </a:solidFill>
              </a:rPr>
              <a:t>Интеграционные процессы в Западной Европе и Северной </a:t>
            </a:r>
            <a:r>
              <a:rPr lang="ru-RU" sz="3200" dirty="0" smtClean="0">
                <a:solidFill>
                  <a:schemeClr val="accent2"/>
                </a:solidFill>
              </a:rPr>
              <a:t>Америке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755576" y="3573016"/>
            <a:ext cx="7772400" cy="2426568"/>
          </a:xfrm>
        </p:spPr>
        <p:txBody>
          <a:bodyPr>
            <a:normAutofit/>
          </a:bodyPr>
          <a:lstStyle/>
          <a:p>
            <a:pPr algn="l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Домашнее задание: </a:t>
            </a:r>
          </a:p>
          <a:p>
            <a:pPr algn="l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Параграф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20, (Новейшая история), знать записи в тетради,   даты и понятия. Это задание обязательно. Это базовый уровень на оценку 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три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l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Кто желает получить оценку 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четыре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то помимо задания базового уровня  еще нужно ответить на вопросы (с.166-167).</a:t>
            </a:r>
          </a:p>
          <a:p>
            <a:pPr algn="l" fontAlgn="base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-Кто желает получить оценку 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пять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то помимо задания для базового уровня и ответов на вопросы (с.166-167), нужно, используя дополнительный материал подготовить сообщение по теме: Выход Великобритании из ЕС: каковы последствия</a:t>
            </a:r>
            <a:r>
              <a:rPr lang="ru-RU" sz="1600" dirty="0" smtClean="0">
                <a:solidFill>
                  <a:srgbClr val="002060"/>
                </a:solidFill>
              </a:rPr>
              <a:t>?</a:t>
            </a:r>
            <a:endParaRPr lang="ru-RU" sz="1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12500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503238" y="2532697"/>
          <a:ext cx="8183562" cy="182880"/>
        </p:xfrm>
        <a:graphic>
          <a:graphicData uri="http://schemas.openxmlformats.org/drawingml/2006/table">
            <a:tbl>
              <a:tblPr/>
              <a:tblGrid>
                <a:gridCol w="8183562"/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"/>
                        </a:rPr>
                        <a:t>ЕВРОПА - ВОСТОЧНАЯ ЕВРОПА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7DB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83373640"/>
              </p:ext>
            </p:extLst>
          </p:nvPr>
        </p:nvGraphicFramePr>
        <p:xfrm>
          <a:off x="467544" y="548680"/>
          <a:ext cx="4248472" cy="5832648"/>
        </p:xfrm>
        <a:graphic>
          <a:graphicData uri="http://schemas.openxmlformats.org/drawingml/2006/table">
            <a:tbl>
              <a:tblPr/>
              <a:tblGrid>
                <a:gridCol w="4248472"/>
              </a:tblGrid>
              <a:tr h="5832648"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Восточная Европа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- часть Европы, характеризующая ее восточные </a:t>
                      </a:r>
                      <a:r>
                        <a:rPr lang="ru-RU" sz="24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территории: 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ru-RU" sz="24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Белоруссия,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ru-RU" sz="24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Болгария,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ru-RU" sz="24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Венгрия</a:t>
                      </a:r>
                      <a:r>
                        <a:rPr lang="ru-RU" sz="24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endParaRPr lang="ru-RU" sz="2400" b="1" dirty="0" smtClean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ru-RU" sz="24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Молдавия,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ru-RU" sz="24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Польша, </a:t>
                      </a:r>
                      <a:endParaRPr lang="ru-RU" sz="2400" b="1" dirty="0" smtClean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ru-RU" sz="24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Румыния,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ru-RU" sz="24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Россия, </a:t>
                      </a:r>
                      <a:endParaRPr lang="ru-RU" sz="2400" b="1" dirty="0" smtClean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ru-RU" sz="24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Словакия,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ru-RU" sz="24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Украина </a:t>
                      </a:r>
                      <a:endParaRPr lang="ru-RU" sz="2400" b="1" dirty="0" smtClean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ru-RU" sz="24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Чехия</a:t>
                      </a:r>
                      <a:r>
                        <a:rPr lang="ru-RU" sz="3200" b="1" dirty="0">
                          <a:solidFill>
                            <a:srgbClr val="000000"/>
                          </a:solidFill>
                          <a:effectLst/>
                          <a:latin typeface="times"/>
                        </a:rPr>
                        <a:t/>
                      </a:r>
                      <a:br>
                        <a:rPr lang="ru-RU" sz="3200" b="1" dirty="0">
                          <a:solidFill>
                            <a:srgbClr val="000000"/>
                          </a:solidFill>
                          <a:effectLst/>
                          <a:latin typeface="times"/>
                        </a:rPr>
                      </a:br>
                      <a:r>
                        <a:rPr lang="ru-RU" sz="3200" dirty="0">
                          <a:solidFill>
                            <a:srgbClr val="000000"/>
                          </a:solidFill>
                          <a:effectLst/>
                          <a:latin typeface="times"/>
                        </a:rPr>
                        <a:t/>
                      </a:r>
                      <a:br>
                        <a:rPr lang="ru-RU" sz="3200" dirty="0">
                          <a:solidFill>
                            <a:srgbClr val="000000"/>
                          </a:solidFill>
                          <a:effectLst/>
                          <a:latin typeface="times"/>
                        </a:rPr>
                      </a:br>
                      <a:endParaRPr lang="ru-RU" sz="3200" dirty="0">
                        <a:solidFill>
                          <a:srgbClr val="000000"/>
                        </a:solidFill>
                        <a:effectLst/>
                        <a:latin typeface="times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B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548680"/>
            <a:ext cx="3984104" cy="54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500427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530352"/>
            <a:ext cx="8219256" cy="2178568"/>
          </a:xfrm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Интеграция</a:t>
            </a:r>
            <a:r>
              <a:rPr lang="ru-RU" dirty="0"/>
              <a:t> - п</a:t>
            </a:r>
            <a:r>
              <a:rPr lang="ru-RU" dirty="0" smtClean="0"/>
              <a:t>роцесс </a:t>
            </a:r>
            <a:r>
              <a:rPr lang="ru-RU" dirty="0"/>
              <a:t>сближения государств в экономической, военной, политической и культурной сферах.</a:t>
            </a:r>
          </a:p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060848"/>
            <a:ext cx="8229600" cy="1143000"/>
          </a:xfrm>
          <a:prstGeom prst="rect">
            <a:avLst/>
          </a:prstGeom>
        </p:spPr>
        <p:txBody>
          <a:bodyPr vert="horz" anchor="b">
            <a:normAutofit fontScale="92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altLang="ru-RU" dirty="0" smtClean="0">
                <a:solidFill>
                  <a:schemeClr val="accent2"/>
                </a:solidFill>
              </a:rPr>
              <a:t>В настоящее время идет активный процесс интеграции 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27784" y="3177256"/>
            <a:ext cx="4037434" cy="31976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74841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755576" y="692696"/>
            <a:ext cx="8183880" cy="105156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altLang="ru-RU" u="sng" dirty="0" smtClean="0"/>
              <a:t>Этапы интеграции.</a:t>
            </a:r>
            <a:br>
              <a:rPr lang="ru-RU" altLang="ru-RU" u="sng" dirty="0" smtClean="0"/>
            </a:br>
            <a:r>
              <a:rPr lang="ru-RU" altLang="ru-RU" dirty="0" smtClean="0"/>
              <a:t>Заполним таблицу.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286451856"/>
              </p:ext>
            </p:extLst>
          </p:nvPr>
        </p:nvGraphicFramePr>
        <p:xfrm>
          <a:off x="467544" y="2204864"/>
          <a:ext cx="8229600" cy="1753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640281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Название организации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Дата создания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Страны-участники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Цели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</a:rPr>
                        <a:t> объединения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34" marB="45734"/>
                </a:tc>
              </a:tr>
              <a:tr h="370957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T="45734" marB="45734"/>
                </a:tc>
              </a:tr>
              <a:tr h="370957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T="45734" marB="45734"/>
                </a:tc>
              </a:tr>
              <a:tr h="370957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T="45734" marB="45734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81544854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539552" y="4509120"/>
            <a:ext cx="8183880" cy="1051560"/>
          </a:xfrm>
        </p:spPr>
        <p:txBody>
          <a:bodyPr/>
          <a:lstStyle/>
          <a:p>
            <a:pPr eaLnBrk="1" hangingPunct="1"/>
            <a:r>
              <a:rPr lang="ru-RU" altLang="ru-RU" dirty="0" smtClean="0">
                <a:solidFill>
                  <a:schemeClr val="accent2"/>
                </a:solidFill>
              </a:rPr>
              <a:t>Итоги развития </a:t>
            </a:r>
            <a:r>
              <a:rPr lang="ru-RU" altLang="ru-RU" dirty="0" smtClean="0">
                <a:solidFill>
                  <a:schemeClr val="accent2"/>
                </a:solidFill>
              </a:rPr>
              <a:t>Евросоюза</a:t>
            </a:r>
            <a:endParaRPr lang="ru-RU" altLang="ru-RU" dirty="0" smtClean="0">
              <a:solidFill>
                <a:schemeClr val="accent2"/>
              </a:solidFill>
            </a:endParaRPr>
          </a:p>
        </p:txBody>
      </p:sp>
      <p:sp>
        <p:nvSpPr>
          <p:cNvPr id="717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Сближение стран.</a:t>
            </a:r>
          </a:p>
          <a:p>
            <a:pPr marL="0" indent="0" eaLnBrk="1" hangingPunct="1">
              <a:buNone/>
            </a:pP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В тоталитарных странах при сближении с Евросоюзом намечается демократизация.</a:t>
            </a:r>
          </a:p>
          <a:p>
            <a:pPr eaLnBrk="1" hangingPunct="1"/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Ускорение объединения капиталов на международном уровне.</a:t>
            </a:r>
          </a:p>
          <a:p>
            <a:pPr eaLnBrk="1" hangingPunct="1"/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Обострение экономического и военного соперничества.</a:t>
            </a:r>
          </a:p>
        </p:txBody>
      </p:sp>
    </p:spTree>
    <p:extLst>
      <p:ext uri="{BB962C8B-B14F-4D97-AF65-F5344CB8AC3E}">
        <p14:creationId xmlns="" xmlns:p14="http://schemas.microsoft.com/office/powerpoint/2010/main" val="272132789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573016"/>
            <a:ext cx="8363272" cy="216024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accent2"/>
                </a:solidFill>
              </a:rPr>
              <a:t>Образование и развитие Содружества Независимых Государств</a:t>
            </a:r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8 декабря 1991 </a:t>
            </a:r>
            <a:r>
              <a:rPr lang="ru-RU" dirty="0" smtClean="0"/>
              <a:t>– в Беловежской Пуще (Белоруссия) президенты России (Б.Н. Ельцин</a:t>
            </a:r>
            <a:r>
              <a:rPr lang="ru-RU" dirty="0"/>
              <a:t>), Украины(Леонид </a:t>
            </a:r>
            <a:r>
              <a:rPr lang="ru-RU" dirty="0" smtClean="0"/>
              <a:t>Кравчук), Белоруссии (Председатель Верховного </a:t>
            </a:r>
            <a:r>
              <a:rPr lang="ru-RU" dirty="0"/>
              <a:t>Совета Станислав </a:t>
            </a:r>
            <a:r>
              <a:rPr lang="ru-RU" dirty="0" smtClean="0"/>
              <a:t>Шушкевич) подписали соглашение о роспуске СССР и создании СНГ.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390829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320</TotalTime>
  <Words>199</Words>
  <Application>Microsoft Office PowerPoint</Application>
  <PresentationFormat>Экран (4:3)</PresentationFormat>
  <Paragraphs>31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Аспект</vt:lpstr>
      <vt:lpstr>  Интеграционные процессы в Западной Европе и Северной Америке  </vt:lpstr>
      <vt:lpstr>Слайд 2</vt:lpstr>
      <vt:lpstr>Слайд 3</vt:lpstr>
      <vt:lpstr>Этапы интеграции. Заполним таблицу.</vt:lpstr>
      <vt:lpstr>Итоги развития Евросоюза</vt:lpstr>
      <vt:lpstr>Образование и развитие Содружества Независимых Государств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Глава МИД РФ Сергей Лавров заявил, что отношения России и Евросоюза подошли к "моменту истины" - теперь надо определить дальнейший вектор их развития.</dc:title>
  <dc:creator>Олег</dc:creator>
  <cp:lastModifiedBy>User</cp:lastModifiedBy>
  <cp:revision>25</cp:revision>
  <dcterms:created xsi:type="dcterms:W3CDTF">2014-11-09T00:27:48Z</dcterms:created>
  <dcterms:modified xsi:type="dcterms:W3CDTF">2016-10-02T21:56:20Z</dcterms:modified>
</cp:coreProperties>
</file>